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0" d="100"/>
          <a:sy n="80" d="100"/>
        </p:scale>
        <p:origin x="24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FC21C-1935-44A0-2CA9-13692D96E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7EE9DB-1B47-91A3-D131-109812859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932101-1990-0379-96D5-7E4F1F0B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F4B40D-A749-BE70-E8A4-447DE285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23F6C-D88B-CE72-3703-D1E668AC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3B4D6F-A633-130D-D151-55624F02736E}"/>
              </a:ext>
            </a:extLst>
          </p:cNvPr>
          <p:cNvSpPr txBox="1"/>
          <p:nvPr userDrawn="1"/>
        </p:nvSpPr>
        <p:spPr>
          <a:xfrm>
            <a:off x="601499" y="987310"/>
            <a:ext cx="82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In:</a:t>
            </a:r>
          </a:p>
        </p:txBody>
      </p:sp>
    </p:spTree>
    <p:extLst>
      <p:ext uri="{BB962C8B-B14F-4D97-AF65-F5344CB8AC3E}">
        <p14:creationId xmlns:p14="http://schemas.microsoft.com/office/powerpoint/2010/main" val="152477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C7483-536D-9DC2-A058-9E8FEC3C5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A18651-C5CF-59A9-DD35-5D3ACCA8F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43A49D-D611-316E-91E7-5210B5FB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586ED7-D1E3-7675-8762-BCAD8A2D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78096-BC2D-707A-1AF6-9783AB67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65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4EACFD5-F7AA-5D93-2E28-5D120CC30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5E2C0C-A69F-C42A-E7C1-82AC9D987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B781A-861E-D688-6AFD-AECC2B5D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1004D5-25EC-713A-9989-960A01B6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7E396D-4B95-A2D8-3DA4-5088F34B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628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6040E4C-88AF-40F4-2CD8-740F13F41D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9866" y="2549237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12" name="Bildplatzhalter 7">
            <a:extLst>
              <a:ext uri="{FF2B5EF4-FFF2-40B4-BE49-F238E27FC236}">
                <a16:creationId xmlns:a16="http://schemas.microsoft.com/office/drawing/2014/main" id="{C295F695-AA12-47AB-6044-C341689D43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9866" y="4599449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8CF51FE9-69C4-F59F-CDD2-6D99717777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5435" y="4599448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14" name="Bildplatzhalter 7">
            <a:extLst>
              <a:ext uri="{FF2B5EF4-FFF2-40B4-BE49-F238E27FC236}">
                <a16:creationId xmlns:a16="http://schemas.microsoft.com/office/drawing/2014/main" id="{169763CA-7642-E545-4528-9EDA49A2FC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95434" y="2549236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15" name="Bildplatzhalter 7">
            <a:extLst>
              <a:ext uri="{FF2B5EF4-FFF2-40B4-BE49-F238E27FC236}">
                <a16:creationId xmlns:a16="http://schemas.microsoft.com/office/drawing/2014/main" id="{3E13CEA3-13F3-A62B-9A93-E03A4718DA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731004" y="2549237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16" name="Bildplatzhalter 7">
            <a:extLst>
              <a:ext uri="{FF2B5EF4-FFF2-40B4-BE49-F238E27FC236}">
                <a16:creationId xmlns:a16="http://schemas.microsoft.com/office/drawing/2014/main" id="{9DBB31A7-24EF-5959-165E-40762DEA6D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31004" y="4599447"/>
            <a:ext cx="2801129" cy="1520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/>
            </a:lvl1pPr>
          </a:lstStyle>
          <a:p>
            <a:r>
              <a:rPr lang="de-AT" dirty="0"/>
              <a:t>Bild durch Klicken auf Symbol hinzufügen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6B35BBF-C715-FFC1-B99E-C09CE3A1F44D}"/>
              </a:ext>
            </a:extLst>
          </p:cNvPr>
          <p:cNvSpPr txBox="1"/>
          <p:nvPr userDrawn="1"/>
        </p:nvSpPr>
        <p:spPr>
          <a:xfrm>
            <a:off x="601499" y="987310"/>
            <a:ext cx="82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In:</a:t>
            </a:r>
          </a:p>
        </p:txBody>
      </p:sp>
    </p:spTree>
    <p:extLst>
      <p:ext uri="{BB962C8B-B14F-4D97-AF65-F5344CB8AC3E}">
        <p14:creationId xmlns:p14="http://schemas.microsoft.com/office/powerpoint/2010/main" val="5931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290C4-3CA5-ABAD-F8B5-C46B311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6B8352-DF37-4B50-80AB-F77F4E150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352F19-D4BD-08A7-42AE-89686EA1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E382D6-7360-83C7-75FB-D5E102FF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2F6B4B-243B-5E61-1A60-7433B655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575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C8B1BC-F5FF-1696-0AE3-DB7FA81C9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407E74-FFF5-04A7-5E34-FC69D808A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44AA9D-AE4C-B9C5-3F1F-ED104A60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D65F00-4779-5F3F-68B3-F1E6EF26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5890E1-4906-40EF-1173-7BAC142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EAA37B-F415-1C24-D699-E0EE4B698892}"/>
              </a:ext>
            </a:extLst>
          </p:cNvPr>
          <p:cNvSpPr txBox="1"/>
          <p:nvPr userDrawn="1"/>
        </p:nvSpPr>
        <p:spPr>
          <a:xfrm>
            <a:off x="601499" y="987310"/>
            <a:ext cx="82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In:</a:t>
            </a:r>
          </a:p>
        </p:txBody>
      </p:sp>
    </p:spTree>
    <p:extLst>
      <p:ext uri="{BB962C8B-B14F-4D97-AF65-F5344CB8AC3E}">
        <p14:creationId xmlns:p14="http://schemas.microsoft.com/office/powerpoint/2010/main" val="236106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0D111-40A7-340D-D5F2-47B29F75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153A46-3305-D890-DC17-B04D0A8DD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65262-2548-DFE7-44A7-106C7835D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450613-6580-BECC-0436-E071A148E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0421E4-D4D3-6D8A-AB72-7F2916F65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56EA79-AB15-9AE5-56F5-6E40DB6D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B06C820-87DA-0FC9-7C5C-B4527937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98CB2A-C9B2-BF92-9DB4-239374D1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9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65175-F721-44E3-96D6-DA2A089E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39E5CB-9138-5FA7-B4A6-02798379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0C62DD-2635-1FBF-F647-823CDF8A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94379A-EB65-66F0-F163-B09504AE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073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9B958A-12A0-E813-EC65-806DB316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5420C-CCB1-FB53-7C25-26EBEAEE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4873F5-B911-AE98-5244-F897088B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478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9B8D7-1F5E-8768-D736-BB9767C0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1D8A8B-6A5E-94D0-9EE7-A60C9E7AF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A37D5B-3C34-4FB8-60DA-DC324F531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662435-1BF3-DEFA-B04B-D23A7B56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D1B439-0F82-4A8B-CFF7-F27D95CA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EB8C32-2E41-82AB-0ED5-B98B17AC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466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488FE-53D2-C520-223D-82197707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D41D68-D8EE-696A-42A7-EBC006C0B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CAF19C-47FC-8A98-CB66-9C2505A5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21892C-BDA7-6CBB-ADCE-AE6D295E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37355F-6ADA-4AF5-ACDE-56F111FAE5E4}" type="datetimeFigureOut">
              <a:rPr lang="de-AT" smtClean="0"/>
              <a:t>12.01.2023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DAE27A-E071-15DD-38F2-0E2DD1E2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29E0F0-82A0-D82D-9519-0ACDBE2F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2DD3A-9C0E-4D33-B442-529EDBCBC7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158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65397B5-052D-813B-A0B1-E731DBED84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792"/>
            <a:ext cx="12192000" cy="196460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591AEDC-4645-CEB7-0C3B-0290C6D19D39}"/>
              </a:ext>
            </a:extLst>
          </p:cNvPr>
          <p:cNvSpPr txBox="1"/>
          <p:nvPr userDrawn="1"/>
        </p:nvSpPr>
        <p:spPr>
          <a:xfrm>
            <a:off x="601499" y="987310"/>
            <a:ext cx="82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In:</a:t>
            </a:r>
          </a:p>
        </p:txBody>
      </p:sp>
    </p:spTree>
    <p:extLst>
      <p:ext uri="{BB962C8B-B14F-4D97-AF65-F5344CB8AC3E}">
        <p14:creationId xmlns:p14="http://schemas.microsoft.com/office/powerpoint/2010/main" val="340695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71D19B8-21B6-FC17-EF78-E1881D3453C8}"/>
              </a:ext>
            </a:extLst>
          </p:cNvPr>
          <p:cNvSpPr txBox="1"/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CE49CA3-A81E-6D16-B1C9-9363EE58B430}"/>
              </a:ext>
            </a:extLst>
          </p:cNvPr>
          <p:cNvSpPr txBox="1"/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CD573ED-3543-D460-9AE8-0A519CC8B928}"/>
              </a:ext>
            </a:extLst>
          </p:cNvPr>
          <p:cNvSpPr txBox="1"/>
          <p:nvPr/>
        </p:nvSpPr>
        <p:spPr>
          <a:xfrm>
            <a:off x="9151356" y="1345502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weiblich/männlich</a:t>
            </a:r>
            <a:endParaRPr lang="de-AT" sz="1400" i="1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34A20A2-7BF1-C155-22E3-B093E489005C}"/>
              </a:ext>
            </a:extLst>
          </p:cNvPr>
          <p:cNvSpPr txBox="1"/>
          <p:nvPr/>
        </p:nvSpPr>
        <p:spPr>
          <a:xfrm>
            <a:off x="9176523" y="1569229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Jahre</a:t>
            </a:r>
            <a:endParaRPr lang="de-AT" sz="1400" i="1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2375E64-004F-6F46-ABBC-3706E59CFF84}"/>
              </a:ext>
            </a:extLst>
          </p:cNvPr>
          <p:cNvSpPr txBox="1"/>
          <p:nvPr/>
        </p:nvSpPr>
        <p:spPr>
          <a:xfrm>
            <a:off x="8146077" y="950843"/>
            <a:ext cx="1266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PatientIn:</a:t>
            </a:r>
          </a:p>
          <a:p>
            <a:r>
              <a:rPr lang="de-DE" sz="800" dirty="0">
                <a:solidFill>
                  <a:schemeClr val="bg1"/>
                </a:solidFill>
              </a:rPr>
              <a:t>  </a:t>
            </a:r>
            <a:br>
              <a:rPr lang="de-DE" sz="1400" dirty="0">
                <a:solidFill>
                  <a:schemeClr val="bg1"/>
                </a:solidFill>
              </a:rPr>
            </a:br>
            <a:r>
              <a:rPr lang="de-DE" sz="1400" dirty="0">
                <a:solidFill>
                  <a:schemeClr val="bg1"/>
                </a:solidFill>
              </a:rPr>
              <a:t>Geschlecht:</a:t>
            </a:r>
          </a:p>
          <a:p>
            <a:r>
              <a:rPr lang="de-DE" sz="1400" dirty="0">
                <a:solidFill>
                  <a:schemeClr val="bg1"/>
                </a:solidFill>
              </a:rPr>
              <a:t>Alter:</a:t>
            </a:r>
            <a:endParaRPr lang="de-AT" sz="14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DB5F51-D091-9B3A-B266-FFCAB7B43F9E}"/>
              </a:ext>
            </a:extLst>
          </p:cNvPr>
          <p:cNvSpPr txBox="1"/>
          <p:nvPr/>
        </p:nvSpPr>
        <p:spPr>
          <a:xfrm>
            <a:off x="369116" y="2350735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26760A-92B3-A6D0-10DF-ACBA1AF291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6" y="1971949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Krankengeschichte</a:t>
            </a:r>
          </a:p>
        </p:txBody>
      </p:sp>
    </p:spTree>
    <p:extLst>
      <p:ext uri="{BB962C8B-B14F-4D97-AF65-F5344CB8AC3E}">
        <p14:creationId xmlns:p14="http://schemas.microsoft.com/office/powerpoint/2010/main" val="276245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82B006A6-377E-1321-7D17-73842700B9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7" y="1973955"/>
            <a:ext cx="110650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bitte fügen Sie Bilder (Röntgenbild, Ultraschall, CT, MR, PET, etc.) und eventuelle Texte hinzu</a:t>
            </a:r>
            <a:endParaRPr lang="de-DE" sz="16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C000E10-DAE7-8CFE-A0C2-940D885D4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479ACE-2607-42B0-9CD1-A0D697F4EE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F3B03C-C0EF-7380-D572-EE9E60F91A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1"/>
          </p:nvPr>
        </p:nvSpPr>
        <p:spPr>
          <a:xfrm>
            <a:off x="708835" y="2508308"/>
            <a:ext cx="10774329" cy="3858936"/>
          </a:xfrm>
        </p:spPr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544E8BE-A1D2-5AD8-18FB-730ECE8CF9F5}"/>
              </a:ext>
            </a:extLst>
          </p:cNvPr>
          <p:cNvSpPr txBox="1"/>
          <p:nvPr/>
        </p:nvSpPr>
        <p:spPr>
          <a:xfrm>
            <a:off x="708835" y="6436085"/>
            <a:ext cx="107743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2101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82B006A6-377E-1321-7D17-73842700B9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7" y="1973955"/>
            <a:ext cx="110650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bitte fügen Sie Bilder (Röntgenbild, Ultraschall, CT, MR, PET, etc.) und eventuelle Texte hinzu</a:t>
            </a:r>
            <a:endParaRPr lang="de-DE" sz="16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C000E10-DAE7-8CFE-A0C2-940D885D4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479ACE-2607-42B0-9CD1-A0D697F4EE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F3B03C-C0EF-7380-D572-EE9E60F91A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1"/>
          </p:nvPr>
        </p:nvSpPr>
        <p:spPr>
          <a:xfrm>
            <a:off x="708835" y="2508308"/>
            <a:ext cx="10774329" cy="3858936"/>
          </a:xfrm>
        </p:spPr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544E8BE-A1D2-5AD8-18FB-730ECE8CF9F5}"/>
              </a:ext>
            </a:extLst>
          </p:cNvPr>
          <p:cNvSpPr txBox="1"/>
          <p:nvPr/>
        </p:nvSpPr>
        <p:spPr>
          <a:xfrm>
            <a:off x="708835" y="6436085"/>
            <a:ext cx="107743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42935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C000E10-DAE7-8CFE-A0C2-940D885D4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479ACE-2607-42B0-9CD1-A0D697F4EE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F0BE63-5898-177A-F4BD-DF5869C46D1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6" y="2350735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B006A6-377E-1321-7D17-73842700B9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7" y="1973955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Diagnose</a:t>
            </a:r>
          </a:p>
        </p:txBody>
      </p:sp>
    </p:spTree>
    <p:extLst>
      <p:ext uri="{BB962C8B-B14F-4D97-AF65-F5344CB8AC3E}">
        <p14:creationId xmlns:p14="http://schemas.microsoft.com/office/powerpoint/2010/main" val="94351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C000E10-DAE7-8CFE-A0C2-940D885D4F62}"/>
              </a:ext>
            </a:extLst>
          </p:cNvPr>
          <p:cNvSpPr txBox="1"/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479ACE-2607-42B0-9CD1-A0D697F4EE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F0BE63-5898-177A-F4BD-DF5869C46D1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6" y="2350735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B006A6-377E-1321-7D17-73842700B9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7" y="1973955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Diagnose / Differenzialdiagnose(n)</a:t>
            </a:r>
          </a:p>
        </p:txBody>
      </p:sp>
    </p:spTree>
    <p:extLst>
      <p:ext uri="{BB962C8B-B14F-4D97-AF65-F5344CB8AC3E}">
        <p14:creationId xmlns:p14="http://schemas.microsoft.com/office/powerpoint/2010/main" val="245398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C000E10-DAE7-8CFE-A0C2-940D885D4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0" y="1555011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479ACE-2607-42B0-9CD1-A0D697F4EE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361" y="1320175"/>
            <a:ext cx="264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bg1"/>
                </a:solidFill>
              </a:rPr>
              <a:t>Text hinzufügen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B006A6-377E-1321-7D17-73842700B9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117" y="1973955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Falls Sie weitere Bilder hinzufügen möchten (Röntgen, Ultraschall, CT oder MR Bilder), klicken Sie bitte auf das Bildsymbol in der jeweiligen Box: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FED716E-0032-9327-9AA5-E2C1D7D69F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0"/>
          </p:nvPr>
        </p:nvSpPr>
        <p:spPr/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498D6EB-83CA-48CA-6B47-6916966F19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1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F988A90-4A34-DAA2-1CAC-5A518FABB4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2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1272098E-DAA4-89F6-9D81-AB1600260B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3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3575A065-9D6A-9426-AD30-1C8E3F51E6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283EDA9B-8D38-E591-7CC8-26D3095D1E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/>
          </p:nvPr>
        </p:nvSpPr>
        <p:spPr/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316634F-9051-037C-BF3D-97D8006268B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5434" y="6128661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71E80D1-618F-FDFA-3781-E92056C1370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31002" y="6134874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988C873-0487-3ABE-3BBB-243E029B935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31001" y="4085141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42468B1-9F12-558E-2460-90A682527B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5434" y="4089119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C94BA71-548F-EEDA-26B4-437FB6CCE1A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9864" y="4089119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AC18C8F-EEEB-114A-46D2-28FE0D1E40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9864" y="6134874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50"/>
            </a:lvl1pPr>
          </a:lstStyle>
          <a:p>
            <a:r>
              <a:rPr lang="de-AT" sz="1000" i="1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311504135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ÖRG2023_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ÖRG2023_2" id="{BC92D728-6F9B-488E-BC7B-D65739FFDFFE}" vid="{D8A295DA-73AC-43D8-81D0-220B074861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DesignÖRG2023_2</Template>
  <TotalTime>0</TotalTime>
  <Words>138</Words>
  <Application>Microsoft Office PowerPoint</Application>
  <PresentationFormat>Breitbild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DesignÖRG2023_2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ESR - Wahrmann Christina</dc:creator>
  <cp:lastModifiedBy>ESR - Wahrmann Christina</cp:lastModifiedBy>
  <cp:revision>7</cp:revision>
  <dcterms:created xsi:type="dcterms:W3CDTF">2023-01-12T10:33:45Z</dcterms:created>
  <dcterms:modified xsi:type="dcterms:W3CDTF">2023-01-12T12:56:58Z</dcterms:modified>
</cp:coreProperties>
</file>